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2"/>
  </p:notesMasterIdLst>
  <p:handoutMasterIdLst>
    <p:handoutMasterId r:id="rId33"/>
  </p:handoutMasterIdLst>
  <p:sldIdLst>
    <p:sldId id="1595" r:id="rId7"/>
    <p:sldId id="2076136817" r:id="rId8"/>
    <p:sldId id="262" r:id="rId9"/>
    <p:sldId id="1603" r:id="rId10"/>
    <p:sldId id="1599" r:id="rId11"/>
    <p:sldId id="1600" r:id="rId12"/>
    <p:sldId id="1601" r:id="rId13"/>
    <p:sldId id="1602" r:id="rId14"/>
    <p:sldId id="1605" r:id="rId15"/>
    <p:sldId id="260" r:id="rId16"/>
    <p:sldId id="1612" r:id="rId17"/>
    <p:sldId id="1607" r:id="rId18"/>
    <p:sldId id="1606" r:id="rId19"/>
    <p:sldId id="1610" r:id="rId20"/>
    <p:sldId id="1608" r:id="rId21"/>
    <p:sldId id="1613" r:id="rId22"/>
    <p:sldId id="1609" r:id="rId23"/>
    <p:sldId id="1618" r:id="rId24"/>
    <p:sldId id="1616" r:id="rId25"/>
    <p:sldId id="1614" r:id="rId26"/>
    <p:sldId id="1611" r:id="rId27"/>
    <p:sldId id="1615" r:id="rId28"/>
    <p:sldId id="2076136830" r:id="rId29"/>
    <p:sldId id="1627" r:id="rId30"/>
    <p:sldId id="2076136852"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1605"/>
            <p14:sldId id="260"/>
            <p14:sldId id="1612"/>
            <p14:sldId id="1607"/>
            <p14:sldId id="1606"/>
            <p14:sldId id="1610"/>
            <p14:sldId id="1608"/>
            <p14:sldId id="1613"/>
            <p14:sldId id="1609"/>
            <p14:sldId id="1618"/>
            <p14:sldId id="1616"/>
            <p14:sldId id="1614"/>
            <p14:sldId id="1611"/>
            <p14:sldId id="1615"/>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7/11/2020 3:46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7/11/2020 3:45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7/11/2020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9</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17</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18</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7/11/2020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294"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11/07/2020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4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3.sv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55.sv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477328"/>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1122</TotalTime>
  <Words>2884</Words>
  <Application>Microsoft Office PowerPoint</Application>
  <PresentationFormat>Custom</PresentationFormat>
  <Paragraphs>276</Paragraphs>
  <Slides>25</Slides>
  <Notes>7</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25</vt:i4>
      </vt:variant>
    </vt:vector>
  </HeadingPairs>
  <TitlesOfParts>
    <vt:vector size="42"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124</cp:revision>
  <dcterms:created xsi:type="dcterms:W3CDTF">2020-06-20T06:26:35Z</dcterms:created>
  <dcterms:modified xsi:type="dcterms:W3CDTF">2020-07-11T10:16:35Z</dcterms:modified>
</cp:coreProperties>
</file>